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sldIdLst>
    <p:sldId id="296" r:id="rId3"/>
    <p:sldId id="406" r:id="rId4"/>
    <p:sldId id="330" r:id="rId5"/>
    <p:sldId id="363" r:id="rId6"/>
    <p:sldId id="331" r:id="rId7"/>
    <p:sldId id="364" r:id="rId8"/>
    <p:sldId id="332" r:id="rId9"/>
    <p:sldId id="365" r:id="rId10"/>
    <p:sldId id="335" r:id="rId11"/>
    <p:sldId id="366" r:id="rId12"/>
    <p:sldId id="333" r:id="rId13"/>
    <p:sldId id="367" r:id="rId14"/>
    <p:sldId id="334" r:id="rId15"/>
    <p:sldId id="368" r:id="rId16"/>
    <p:sldId id="336" r:id="rId17"/>
    <p:sldId id="369" r:id="rId18"/>
    <p:sldId id="325" r:id="rId19"/>
    <p:sldId id="370" r:id="rId20"/>
    <p:sldId id="342" r:id="rId21"/>
    <p:sldId id="371" r:id="rId22"/>
    <p:sldId id="346" r:id="rId23"/>
    <p:sldId id="372" r:id="rId24"/>
    <p:sldId id="341" r:id="rId25"/>
    <p:sldId id="373" r:id="rId26"/>
    <p:sldId id="343" r:id="rId27"/>
    <p:sldId id="374" r:id="rId28"/>
    <p:sldId id="340" r:id="rId29"/>
    <p:sldId id="375" r:id="rId30"/>
    <p:sldId id="339" r:id="rId31"/>
    <p:sldId id="376" r:id="rId32"/>
    <p:sldId id="337" r:id="rId33"/>
    <p:sldId id="377" r:id="rId34"/>
    <p:sldId id="338" r:id="rId35"/>
    <p:sldId id="378" r:id="rId36"/>
    <p:sldId id="344" r:id="rId37"/>
    <p:sldId id="379" r:id="rId38"/>
    <p:sldId id="345" r:id="rId39"/>
    <p:sldId id="34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85" d="100"/>
          <a:sy n="85" d="100"/>
        </p:scale>
        <p:origin x="4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0583-7AC1-4931-B26A-319A97F1B60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BEEA-C63A-44EC-A685-84DB0EDC7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13.GIF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26.GIF"/><Relationship Id="rId4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464562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dirty="0"/>
              <a:t>璞慧新蒙学堂</a:t>
            </a:r>
            <a:br>
              <a:rPr lang="en-US" altLang="zh-CN" sz="2000" dirty="0"/>
            </a:br>
            <a:r>
              <a:rPr lang="en-US" altLang="zh-CN" sz="2000" dirty="0"/>
              <a:t> </a:t>
            </a:r>
            <a:br>
              <a:rPr lang="en-US" altLang="zh-CN" dirty="0"/>
            </a:br>
            <a:br>
              <a:rPr lang="en-US" altLang="zh-CN" dirty="0"/>
            </a:br>
            <a:endParaRPr lang="en-US" sz="2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7873" y="5906922"/>
            <a:ext cx="7406754" cy="753470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天气标识</a:t>
            </a:r>
            <a:endParaRPr 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3" y="98829"/>
            <a:ext cx="2331515" cy="2197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63" y="2829067"/>
            <a:ext cx="5160560" cy="2587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084963" y="1919216"/>
            <a:ext cx="6056194" cy="1478507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zhèn       yǔ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929" y="3447659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68" y="3447659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13" y="170597"/>
            <a:ext cx="2288843" cy="1933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46" y="1236828"/>
            <a:ext cx="3881082" cy="392373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840690" y="5707892"/>
            <a:ext cx="2686903" cy="89563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雷阵雨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1819701" y="1919216"/>
            <a:ext cx="8771530" cy="1393209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 léi    zhèn       yǔ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87" y="3419226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220" y="3433443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377" y="3407675"/>
            <a:ext cx="2857500" cy="28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63" y="113731"/>
            <a:ext cx="1592239" cy="160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302" y="895634"/>
            <a:ext cx="4023246" cy="405167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153451" y="5466213"/>
            <a:ext cx="2018731" cy="881418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小雨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821959" y="1855243"/>
            <a:ext cx="7093993" cy="1322127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 xiǎo      yǔ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77" y="3291278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541" y="3305495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64" y="184813"/>
            <a:ext cx="1862351" cy="1876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60" y="1023582"/>
            <a:ext cx="4080112" cy="412276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331157" y="5672351"/>
            <a:ext cx="2416791" cy="980933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中雨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141828" y="1947649"/>
            <a:ext cx="6027761" cy="1336343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zhōng     yǔ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093" y="3419226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839" y="3433443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79" y="142164"/>
            <a:ext cx="1634888" cy="1649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485" y="376735"/>
            <a:ext cx="4975746" cy="5046828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338265" y="5608377"/>
            <a:ext cx="1905000" cy="85298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大雨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340858" y="1791269"/>
            <a:ext cx="6013545" cy="1478507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dà        yǔ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77" y="3421892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02" y="3419226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8" y="213246"/>
            <a:ext cx="1791269" cy="1819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28" y="767687"/>
            <a:ext cx="4563470" cy="4222276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366698" y="5594160"/>
            <a:ext cx="1677537" cy="881418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暴雨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1013" y="379341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952500" y="1037799"/>
            <a:ext cx="9979925" cy="513212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400" b="1" dirty="0"/>
              <a:t>教学目标：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熟悉气象标识地图形和对应天气名称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建立科学观察意识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建立逻辑思维能力和抽象思维能力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初步了解不同天气的特征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明白天气与日常生活决定间的关系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能绘制简单的气象标识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增进对深度探索气象学相关信息的兴趣</a:t>
            </a:r>
            <a:endParaRPr lang="zh-CN" altLang="en-US" sz="2400" b="1" dirty="0"/>
          </a:p>
          <a:p>
            <a:r>
              <a:rPr lang="zh-CN" altLang="en-US" sz="2400" b="1" dirty="0"/>
              <a:t>课后延展：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天气情况的自然观察和记录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制作监测感知天气变化的装置或手工艺术品；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zh-CN" altLang="en-US" sz="2400" b="1" dirty="0"/>
              <a:t>关键词</a:t>
            </a:r>
            <a:r>
              <a:rPr lang="zh-CN" altLang="en-US" dirty="0"/>
              <a:t>：</a:t>
            </a:r>
            <a:r>
              <a:rPr lang="zh-CN" altLang="en-US" sz="2000" dirty="0"/>
              <a:t>  晴  多云  阴  阵雨  雷阵雨  小雨  中雨  大雨  暴雨  大暴雨  小雪  中雪  大雪  雾   雨夹雪   雷电  冰雹</a:t>
            </a:r>
            <a:r>
              <a:rPr lang="en-US" altLang="zh-CN" sz="2000" dirty="0"/>
              <a:t>   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227127" y="1848134"/>
            <a:ext cx="5956679" cy="1336343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bào       yǔ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11" y="3405010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519" y="3405010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13" y="213246"/>
            <a:ext cx="1663321" cy="1535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17" y="1151530"/>
            <a:ext cx="3682052" cy="37673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068153" y="5579944"/>
            <a:ext cx="2530522" cy="89563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大暴雨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1663321" y="2018731"/>
            <a:ext cx="8657799" cy="1378993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dà      bào       yǔ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40" y="3433443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384" y="3433443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780" y="3421892"/>
            <a:ext cx="2857500" cy="28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30" y="156381"/>
            <a:ext cx="1819701" cy="1862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40" y="824552"/>
            <a:ext cx="4336007" cy="43928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451996" y="5594160"/>
            <a:ext cx="1720187" cy="838769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小雪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942799" y="2146679"/>
            <a:ext cx="6468470" cy="126526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xiǎo       xuě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61" y="3589823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27" y="3589823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96" y="227463"/>
            <a:ext cx="1805485" cy="1833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966716"/>
            <a:ext cx="4364440" cy="399481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125019" y="5579944"/>
            <a:ext cx="1705970" cy="89563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中雪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651362" y="1798377"/>
            <a:ext cx="7315200" cy="132207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zhōng     xuě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49" y="3350810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72" y="3362361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31" y="213246"/>
            <a:ext cx="2018731" cy="1848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76" y="1037799"/>
            <a:ext cx="4378657" cy="3952164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821623" y="5608377"/>
            <a:ext cx="1777052" cy="881418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大雪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028097" y="1919216"/>
            <a:ext cx="6084627" cy="130791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 dà       xuě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063" y="3348144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20" y="3348144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12" y="170597"/>
            <a:ext cx="2246194" cy="2032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56" y="924067"/>
            <a:ext cx="4321791" cy="4350224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352481" y="5693675"/>
            <a:ext cx="1691754" cy="824552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暴雪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675" y="739254"/>
            <a:ext cx="4876231" cy="412276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729216" y="5487537"/>
            <a:ext cx="1421642" cy="838769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晴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340858" y="1833918"/>
            <a:ext cx="5928246" cy="135056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bào     xuě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43" y="3421892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69" y="3419226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46" y="199030"/>
            <a:ext cx="1833918" cy="1848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034" y="1066231"/>
            <a:ext cx="4236493" cy="3881082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5793190" y="5380914"/>
            <a:ext cx="1165746" cy="85298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雾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492388" y="1777052"/>
            <a:ext cx="3241343" cy="1421642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  wù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63" y="3308160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79" y="241679"/>
            <a:ext cx="1762836" cy="1620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1" y="1279478"/>
            <a:ext cx="4918881" cy="3937948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954422" y="5480429"/>
            <a:ext cx="2487873" cy="105201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雨夹雪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1791269" y="1933433"/>
            <a:ext cx="8529851" cy="140742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yǔ       jiā      xuě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23" y="3476092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406" y="3461875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698" y="3464541"/>
            <a:ext cx="2857500" cy="28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45" y="241679"/>
            <a:ext cx="1919216" cy="1535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72" y="852985"/>
            <a:ext cx="4833582" cy="410854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451996" y="5537295"/>
            <a:ext cx="1833918" cy="85298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雷电</a:t>
            </a: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999664" y="1833918"/>
            <a:ext cx="7315200" cy="132207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 léi       diàn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929" y="3476092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519" y="3468984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61" y="234571"/>
            <a:ext cx="1876567" cy="1592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11" y="781903"/>
            <a:ext cx="5217425" cy="423649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37295" y="5523078"/>
            <a:ext cx="1777052" cy="824552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冰雹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141828" y="1940541"/>
            <a:ext cx="7315200" cy="132207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bīng      báo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093" y="3549840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519" y="3547174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13" y="270112"/>
            <a:ext cx="2160896" cy="1748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535037" y="1570914"/>
            <a:ext cx="3127612" cy="150694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8800">
                <a:latin typeface="Arial" panose="020B0604020202020204" pitchFamily="34" charset="0"/>
                <a:ea typeface="Arial" panose="020B0604020202020204" pitchFamily="34" charset="0"/>
              </a:rPr>
              <a:t>qíng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81" y="3379243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94" y="199030"/>
            <a:ext cx="1961866" cy="1663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4521" y="376898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243" y="1442966"/>
            <a:ext cx="4677201" cy="34830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883340" y="5537295"/>
            <a:ext cx="2061381" cy="810336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多云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885933" y="1620672"/>
            <a:ext cx="6241007" cy="1563806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8000">
                <a:latin typeface="Arial" panose="020B0604020202020204" pitchFamily="34" charset="0"/>
                <a:ea typeface="Arial" panose="020B0604020202020204" pitchFamily="34" charset="0"/>
              </a:rPr>
              <a:t>  duō       yún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69" y="3293944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086" y="3291278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13" y="92407"/>
            <a:ext cx="2189328" cy="1634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60" y="852985"/>
            <a:ext cx="4833582" cy="3710485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444888" y="5167668"/>
            <a:ext cx="1293694" cy="85298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阴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238750" y="1229720"/>
            <a:ext cx="2032948" cy="1521157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9600">
                <a:latin typeface="Arial" panose="020B0604020202020204" pitchFamily="34" charset="0"/>
                <a:ea typeface="Arial" panose="020B0604020202020204" pitchFamily="34" charset="0"/>
              </a:rPr>
              <a:t>yīn</a:t>
            </a:r>
            <a:r>
              <a:rPr lang="en-US" altLang="zh-CN" sz="8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332" y="3237078"/>
            <a:ext cx="2857500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61" y="184813"/>
            <a:ext cx="2217761" cy="170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700" y="365125"/>
            <a:ext cx="1129524" cy="1064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70" y="1108881"/>
            <a:ext cx="4805149" cy="405167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267183" y="5665243"/>
            <a:ext cx="1819701" cy="89563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楷体" charset="0"/>
                <a:ea typeface="楷体" charset="0"/>
              </a:rPr>
              <a:t>阵雨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Office PowerPoint</Application>
  <PresentationFormat>宽屏</PresentationFormat>
  <Paragraphs>51</Paragraphs>
  <Slides>38</Slides>
  <Notes>0</Notes>
  <HiddenSlides>18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楷体</vt:lpstr>
      <vt:lpstr>微软雅黑</vt:lpstr>
      <vt:lpstr>Arial</vt:lpstr>
      <vt:lpstr>Calibri</vt:lpstr>
      <vt:lpstr>Calibri Light</vt:lpstr>
      <vt:lpstr>webwppDefTheme</vt:lpstr>
      <vt:lpstr>1_Office 主题​​</vt:lpstr>
      <vt:lpstr>璞慧新蒙学堂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璞慧新蒙学堂    </dc:title>
  <dc:creator>jj zhang</dc:creator>
  <cp:lastModifiedBy>jj zhang</cp:lastModifiedBy>
  <cp:revision>1</cp:revision>
  <dcterms:created xsi:type="dcterms:W3CDTF">2021-05-21T05:00:57Z</dcterms:created>
  <dcterms:modified xsi:type="dcterms:W3CDTF">2021-09-13T04:07:47Z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